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49FB3-E604-4375-8C06-39850F3B363E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00ED-99B7-47EC-98A6-BB6556F7C75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Photo Album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by .</a:t>
            </a:r>
            <a:endParaRPr lang="en-GB"/>
          </a:p>
        </p:txBody>
      </p:sp>
    </p:spTree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40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43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45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5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9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77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78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81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86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9026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Hillingdon Play Association </a:t>
            </a:r>
            <a:r>
              <a:rPr lang="en-GB" dirty="0" err="1" smtClean="0"/>
              <a:t>Playday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6</a:t>
            </a:r>
            <a:r>
              <a:rPr lang="en-GB" baseline="30000" smtClean="0"/>
              <a:t>th</a:t>
            </a:r>
            <a:r>
              <a:rPr lang="en-GB" smtClean="0"/>
              <a:t> Aug 2014</a:t>
            </a:r>
            <a:br>
              <a:rPr lang="en-GB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Barra</a:t>
            </a:r>
            <a:r>
              <a:rPr lang="en-GB" dirty="0" smtClean="0"/>
              <a:t> Hall Park, Hayes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97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03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0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1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9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33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37.JPG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</Words>
  <Application>Microsoft Macintosh PowerPoint</Application>
  <PresentationFormat>On-screen Show (4:3)</PresentationFormat>
  <Paragraphs>3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Photo Album</vt:lpstr>
      <vt:lpstr>Hillingdon Play Association Playday  6th Aug 2014  Barra Hall Park, Hayes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.</dc:creator>
  <cp:lastModifiedBy>Sirvan Almasi</cp:lastModifiedBy>
  <cp:revision>5</cp:revision>
  <dcterms:created xsi:type="dcterms:W3CDTF">2014-09-10T18:13:30Z</dcterms:created>
  <dcterms:modified xsi:type="dcterms:W3CDTF">2014-12-25T18:32:41Z</dcterms:modified>
</cp:coreProperties>
</file>